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27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05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548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87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6124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69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4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5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0267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755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6390E-4989-4B8C-BB82-9499A8E3DB67}" type="datetimeFigureOut">
              <a:rPr lang="en-US" smtClean="0"/>
              <a:t>8/22/2013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28961-0153-47DB-A848-C79D76FAB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458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917" y="76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5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27629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65231" y="1292423"/>
            <a:ext cx="49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" y="1383029"/>
            <a:ext cx="2377440" cy="1678989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336" y="1363979"/>
            <a:ext cx="2492464" cy="1760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90" y="1362225"/>
            <a:ext cx="2039110" cy="1761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441831" y="1295400"/>
            <a:ext cx="492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47677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Fraunhofer USA 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Kushnir</dc:creator>
  <cp:lastModifiedBy>Moneim Shamloul</cp:lastModifiedBy>
  <cp:revision>13</cp:revision>
  <dcterms:created xsi:type="dcterms:W3CDTF">2013-05-14T23:15:55Z</dcterms:created>
  <dcterms:modified xsi:type="dcterms:W3CDTF">2013-08-22T21:19:36Z</dcterms:modified>
</cp:coreProperties>
</file>